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1713-51DE-FD4B-858D-5EC789816491}" type="datetimeFigureOut">
              <a:rPr lang="es-ES" smtClean="0"/>
              <a:t>12/02/16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EE10-A180-2148-9552-2343A7909E2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4287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1713-51DE-FD4B-858D-5EC789816491}" type="datetimeFigureOut">
              <a:rPr lang="es-ES" smtClean="0"/>
              <a:t>12/02/16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EE10-A180-2148-9552-2343A7909E2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547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1713-51DE-FD4B-858D-5EC789816491}" type="datetimeFigureOut">
              <a:rPr lang="es-ES" smtClean="0"/>
              <a:t>12/02/16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EE10-A180-2148-9552-2343A7909E2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158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1713-51DE-FD4B-858D-5EC789816491}" type="datetimeFigureOut">
              <a:rPr lang="es-ES" smtClean="0"/>
              <a:t>12/02/16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EE10-A180-2148-9552-2343A7909E2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2323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1713-51DE-FD4B-858D-5EC789816491}" type="datetimeFigureOut">
              <a:rPr lang="es-ES" smtClean="0"/>
              <a:t>12/02/16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EE10-A180-2148-9552-2343A7909E2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6857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1713-51DE-FD4B-858D-5EC789816491}" type="datetimeFigureOut">
              <a:rPr lang="es-ES" smtClean="0"/>
              <a:t>12/02/16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EE10-A180-2148-9552-2343A7909E2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782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1713-51DE-FD4B-858D-5EC789816491}" type="datetimeFigureOut">
              <a:rPr lang="es-ES" smtClean="0"/>
              <a:t>12/02/16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EE10-A180-2148-9552-2343A7909E2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6319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1713-51DE-FD4B-858D-5EC789816491}" type="datetimeFigureOut">
              <a:rPr lang="es-ES" smtClean="0"/>
              <a:t>12/02/16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EE10-A180-2148-9552-2343A7909E2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047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1713-51DE-FD4B-858D-5EC789816491}" type="datetimeFigureOut">
              <a:rPr lang="es-ES" smtClean="0"/>
              <a:t>12/02/16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EE10-A180-2148-9552-2343A7909E2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9130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1713-51DE-FD4B-858D-5EC789816491}" type="datetimeFigureOut">
              <a:rPr lang="es-ES" smtClean="0"/>
              <a:t>12/02/16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EE10-A180-2148-9552-2343A7909E2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7929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F1713-51DE-FD4B-858D-5EC789816491}" type="datetimeFigureOut">
              <a:rPr lang="es-ES" smtClean="0"/>
              <a:t>12/02/16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AEE10-A180-2148-9552-2343A7909E2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6333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F1713-51DE-FD4B-858D-5EC789816491}" type="datetimeFigureOut">
              <a:rPr lang="es-ES" smtClean="0"/>
              <a:t>12/02/16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AEE10-A180-2148-9552-2343A7909E2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671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Captura de pantalla 2016-02-12 a la(s) 12.29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4100"/>
            <a:ext cx="9144000" cy="3200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993900" y="279400"/>
            <a:ext cx="674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MOVER EL LOGOTIPO DE 35 AÑOS ARRIBA DEL TEXTO</a:t>
            </a:r>
            <a:endParaRPr lang="es-ES" dirty="0"/>
          </a:p>
        </p:txBody>
      </p:sp>
      <p:cxnSp>
        <p:nvCxnSpPr>
          <p:cNvPr id="8" name="Conector recto de flecha 7"/>
          <p:cNvCxnSpPr/>
          <p:nvPr/>
        </p:nvCxnSpPr>
        <p:spPr>
          <a:xfrm flipH="1" flipV="1">
            <a:off x="7162800" y="1879600"/>
            <a:ext cx="254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9887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6-02-12 a la(s) 12.29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7839"/>
            <a:ext cx="9144000" cy="1300722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965200" y="800100"/>
            <a:ext cx="6616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QUIERE A FUERZAS QUE ESTE TEXTO VAYA EN DOS L</a:t>
            </a:r>
            <a:r>
              <a:rPr lang="es-ES" dirty="0" smtClean="0"/>
              <a:t>ÍNEAS, POR LO QUE SE TENDRÁ QUE PONER MAS PEQUEÑO.</a:t>
            </a:r>
          </a:p>
          <a:p>
            <a:r>
              <a:rPr lang="es-ES" dirty="0" smtClean="0"/>
              <a:t>TAL VEZ ASÍ LAS PALABRAS “</a:t>
            </a:r>
            <a:r>
              <a:rPr lang="es-ES" b="1" dirty="0" smtClean="0"/>
              <a:t>EMPRESA 100% MEXICANA</a:t>
            </a:r>
            <a:r>
              <a:rPr lang="es-ES" dirty="0" smtClean="0"/>
              <a:t>” Y “</a:t>
            </a:r>
            <a:r>
              <a:rPr lang="es-ES" b="1" dirty="0" smtClean="0"/>
              <a:t>COLORANTES Y PIGMENTOS</a:t>
            </a:r>
            <a:r>
              <a:rPr lang="es-ES" dirty="0" smtClean="0"/>
              <a:t>” SE PUEDAN QUEDAR EN SU TAMAÑO ACTUAL Y SE NOTE LA DIFERENCIA Y NEGRITAS</a:t>
            </a:r>
            <a:endParaRPr lang="es-ES" dirty="0"/>
          </a:p>
        </p:txBody>
      </p:sp>
      <p:sp>
        <p:nvSpPr>
          <p:cNvPr id="4" name="CuadroTexto 3"/>
          <p:cNvSpPr txBox="1"/>
          <p:nvPr/>
        </p:nvSpPr>
        <p:spPr>
          <a:xfrm>
            <a:off x="965200" y="4686300"/>
            <a:ext cx="74271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PIENSA QUE ESTA PARTE DE LA HOME PAGE SE VE MUY BLANCA POR LO QUE </a:t>
            </a:r>
          </a:p>
          <a:p>
            <a:r>
              <a:rPr lang="es-ES" dirty="0" smtClean="0"/>
              <a:t>QUIERE QUE ESTA FRASE LLEVE UN FONDO DE COLOR.</a:t>
            </a:r>
          </a:p>
          <a:p>
            <a:r>
              <a:rPr lang="es-ES" dirty="0" smtClean="0"/>
              <a:t>PUDIERAS PONERLO DE COLOR VERDE COMO EL DEL BOT</a:t>
            </a:r>
            <a:r>
              <a:rPr lang="es-ES" dirty="0" smtClean="0"/>
              <a:t>ÓN NOSOTROS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1695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aptura de pantalla 2016-02-12 a la(s) 12.30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626"/>
            <a:ext cx="9144000" cy="338894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993900" y="3547184"/>
            <a:ext cx="674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HACER INTERIORES DE CADA UNA</a:t>
            </a:r>
            <a:endParaRPr lang="es-ES" dirty="0"/>
          </a:p>
        </p:txBody>
      </p:sp>
      <p:pic>
        <p:nvPicPr>
          <p:cNvPr id="4" name="Imagen 3" descr="Captura de pantalla 2016-02-13 a la(s) 20.30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4013634"/>
            <a:ext cx="8394700" cy="250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31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1919</TotalTime>
  <Words>101</Words>
  <Application>Microsoft Macintosh PowerPoint</Application>
  <PresentationFormat>Presentación en pantalla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cristhian cruz</dc:creator>
  <cp:lastModifiedBy>cristhian cruz</cp:lastModifiedBy>
  <cp:revision>2</cp:revision>
  <dcterms:created xsi:type="dcterms:W3CDTF">2016-02-12T18:30:51Z</dcterms:created>
  <dcterms:modified xsi:type="dcterms:W3CDTF">2016-02-14T02:30:37Z</dcterms:modified>
</cp:coreProperties>
</file>